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2" r:id="rId4"/>
    <p:sldId id="262" r:id="rId5"/>
    <p:sldId id="27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1/ Je m’entraîne à écrire vite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D7F0A49-5EE5-4656-9CC5-875D5E5D3C1A}"/>
              </a:ext>
            </a:extLst>
          </p:cNvPr>
          <p:cNvSpPr txBox="1"/>
          <p:nvPr/>
        </p:nvSpPr>
        <p:spPr>
          <a:xfrm>
            <a:off x="597886" y="1686773"/>
            <a:ext cx="437127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50000"/>
              </a:lnSpc>
            </a:pPr>
            <a:r>
              <a:rPr lang="fr-FR" sz="3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fr-FR" sz="3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– deux – trois - quatre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59B78E5-14CF-467D-B145-4BC2F24D668F}"/>
              </a:ext>
            </a:extLst>
          </p:cNvPr>
          <p:cNvSpPr txBox="1"/>
          <p:nvPr/>
        </p:nvSpPr>
        <p:spPr>
          <a:xfrm>
            <a:off x="6389298" y="1681739"/>
            <a:ext cx="6096000" cy="1425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undi – mardi – mercredi – jeudi – vendredi – samedi - dimanche</a:t>
            </a: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C12E4FCB-BA98-0E7C-509B-A9DFDA3BD70C}"/>
              </a:ext>
            </a:extLst>
          </p:cNvPr>
          <p:cNvSpPr txBox="1">
            <a:spLocks/>
          </p:cNvSpPr>
          <p:nvPr/>
        </p:nvSpPr>
        <p:spPr>
          <a:xfrm>
            <a:off x="1850740" y="3422665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2/ Je fais la photo d’un mot :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75C4F75-E0A1-035C-C117-4B7356ADD4DD}"/>
              </a:ext>
            </a:extLst>
          </p:cNvPr>
          <p:cNvSpPr txBox="1"/>
          <p:nvPr/>
        </p:nvSpPr>
        <p:spPr>
          <a:xfrm>
            <a:off x="720436" y="4849091"/>
            <a:ext cx="92178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zigzaguer – crapahuter - cyclonique</a:t>
            </a:r>
          </a:p>
        </p:txBody>
      </p:sp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r s</a:t>
            </a:r>
          </a:p>
          <a:p>
            <a:pPr>
              <a:lnSpc>
                <a:spcPct val="150000"/>
              </a:lnSpc>
            </a:pPr>
            <a:endParaRPr lang="fr-FR" sz="2800" dirty="0"/>
          </a:p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E C G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J’invente un tautogramme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794D706B-E1AE-4AE4-B74C-F0E3CA8AD27B}"/>
              </a:ext>
            </a:extLst>
          </p:cNvPr>
          <p:cNvSpPr txBox="1">
            <a:spLocks/>
          </p:cNvSpPr>
          <p:nvPr/>
        </p:nvSpPr>
        <p:spPr>
          <a:xfrm>
            <a:off x="1998336" y="2106169"/>
            <a:ext cx="7668946" cy="1189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0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4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oudain </a:t>
            </a:r>
            <a:r>
              <a:rPr lang="fr-FR" sz="40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4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ophie </a:t>
            </a:r>
            <a:r>
              <a:rPr lang="fr-FR" sz="40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4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aute </a:t>
            </a:r>
            <a:r>
              <a:rPr lang="fr-FR" sz="40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4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 </a:t>
            </a:r>
            <a:r>
              <a:rPr lang="fr-FR" sz="40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4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abrina !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3200" i="1" dirty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40C14A66-AD8D-4B9B-97FF-F330D0F4FC9C}"/>
              </a:ext>
            </a:extLst>
          </p:cNvPr>
          <p:cNvSpPr txBox="1">
            <a:spLocks/>
          </p:cNvSpPr>
          <p:nvPr/>
        </p:nvSpPr>
        <p:spPr>
          <a:xfrm>
            <a:off x="1398959" y="4467894"/>
            <a:ext cx="7591201" cy="884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500" dirty="0">
                <a:latin typeface="Calibri" panose="020F0502020204030204" pitchFamily="34" charset="0"/>
                <a:cs typeface="Calibri" panose="020F0502020204030204" pitchFamily="34" charset="0"/>
              </a:rPr>
              <a:t>C’est à vous, essayez avec la lettre </a:t>
            </a:r>
            <a:r>
              <a:rPr lang="fr-FR" sz="3900" b="1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fr-FR" sz="3500" dirty="0">
                <a:latin typeface="Calibri" panose="020F0502020204030204" pitchFamily="34" charset="0"/>
                <a:cs typeface="Calibri" panose="020F0502020204030204" pitchFamily="34" charset="0"/>
              </a:rPr>
              <a:t> !</a:t>
            </a:r>
            <a:endParaRPr lang="fr-FR" sz="3500" dirty="0"/>
          </a:p>
          <a:p>
            <a:endParaRPr lang="fr-FR" sz="3500" i="1" dirty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12605558-07AC-4522-BDDE-9B4DAB2AE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une présentation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810A853-C6F7-4070-AEAB-0760B7B86048}"/>
              </a:ext>
            </a:extLst>
          </p:cNvPr>
          <p:cNvSpPr txBox="1"/>
          <p:nvPr/>
        </p:nvSpPr>
        <p:spPr>
          <a:xfrm>
            <a:off x="665787" y="1323451"/>
            <a:ext cx="4266431" cy="366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4944A"/>
                </a:solidFill>
              </a:rPr>
              <a:t>CE1 :</a:t>
            </a:r>
          </a:p>
          <a:p>
            <a:endParaRPr lang="fr-FR" sz="2000" b="1" dirty="0">
              <a:solidFill>
                <a:srgbClr val="F4944A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la vie d’un Romain »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Faire au moins deux phrases.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Utiliser dans chaque phrase au moins deux mots de la liste de mots « Antiquité ».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au passé.</a:t>
            </a: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DB7956-7D21-4DC3-AA52-58C7833B6842}"/>
              </a:ext>
            </a:extLst>
          </p:cNvPr>
          <p:cNvSpPr txBox="1"/>
          <p:nvPr/>
        </p:nvSpPr>
        <p:spPr>
          <a:xfrm>
            <a:off x="6096000" y="1323451"/>
            <a:ext cx="4464579" cy="34781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la vie dans une ville gallo-romaine ou la vie d’un gaulois »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Faire au moins trois phrases.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Utiliser dans chaque phrase au moins deux mots de la liste de mots « Antiquité.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au passé.</a:t>
            </a: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D0F5004-0710-4F85-B3B5-FD72F9C1F2C3}"/>
              </a:ext>
            </a:extLst>
          </p:cNvPr>
          <p:cNvSpPr txBox="1"/>
          <p:nvPr/>
        </p:nvSpPr>
        <p:spPr>
          <a:xfrm>
            <a:off x="103783" y="6097522"/>
            <a:ext cx="6096000" cy="634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E5 J’améliore mes écrits </a:t>
            </a:r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205</Words>
  <Application>Microsoft Office PowerPoint</Application>
  <PresentationFormat>Grand écran</PresentationFormat>
  <Paragraphs>46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Présentation PowerPoint</vt:lpstr>
      <vt:lpstr>Je copie :</vt:lpstr>
      <vt:lpstr>J’invente un tautogramme</vt:lpstr>
      <vt:lpstr>J’écris une présentation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2022-07-20T22:41:14Z</dcterms:modified>
</cp:coreProperties>
</file>